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6" r:id="rId4"/>
    <p:sldId id="260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212A"/>
    <a:srgbClr val="124375"/>
    <a:srgbClr val="F49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 snapToObjects="1" showGuides="1">
      <p:cViewPr varScale="1">
        <p:scale>
          <a:sx n="104" d="100"/>
          <a:sy n="104" d="100"/>
        </p:scale>
        <p:origin x="232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665A1-56E7-E954-4209-19B9FD234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ECAF3D-230A-73E4-F238-EABF2F107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569A-EE36-67FC-58B6-7A68D81FC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F008-7CCD-9F4B-AD88-FA7C86FD7665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D6678-381F-578C-A661-DAFD7C2DF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7893D-FD59-6014-DB4F-346B1C282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B8C-605D-3F47-B3EF-C0C0EA965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9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9825B-1473-C9F3-0FA8-A26663DF7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F7A26-F08C-030E-F3AE-E41E31B1A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1CA0A-B1C9-F6D0-EE49-EED6FF4BA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F008-7CCD-9F4B-AD88-FA7C86FD7665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FCA97-B7A9-F680-D5CD-FB50E87AD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A133E-98A7-F82B-A024-2D1445B9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B8C-605D-3F47-B3EF-C0C0EA965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1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0C9B8D-B7B7-BE42-FE2D-B073BE458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71436-C660-95B6-7687-7BE97FE87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35F0E-A653-7666-0A25-1375A8DD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F008-7CCD-9F4B-AD88-FA7C86FD7665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E92FF-59B1-D335-F8D9-A8D5EC5DA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2A831-AE28-905A-83E5-FFE6178F7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B8C-605D-3F47-B3EF-C0C0EA965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0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DFCFC-490A-8F1F-DD12-ADEDDB5AF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E7375-4418-9046-E988-6126ABC76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03EE6-125F-9689-7FF1-DE3549C33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F008-7CCD-9F4B-AD88-FA7C86FD7665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6425C-B0C1-1621-6664-63D5096E4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578F5-28F5-9198-3FFF-6E576865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B8C-605D-3F47-B3EF-C0C0EA965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4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85760-F007-9D46-AC06-AC0B74B61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BC913-4819-8FCB-D3F7-24123EA03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C60C0-5534-4129-4288-997159BA9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F008-7CCD-9F4B-AD88-FA7C86FD7665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9DF62-1293-C7EF-19A9-5A606023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E08A7-E1D6-6D8D-E3F7-5346F7B3B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B8C-605D-3F47-B3EF-C0C0EA965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5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8532-EAA5-1141-C3AB-CAC23ED79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8D490-6B0A-124C-F5FD-AC4261D93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E25D5D-3476-2302-7FFF-82E718FB1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0D7F5-4C78-866B-1005-DE270924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F008-7CCD-9F4B-AD88-FA7C86FD7665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0C2DDC-EE41-6B9A-7677-4E2012BF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6F35E-4A90-1CE6-1230-00BF39FE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B8C-605D-3F47-B3EF-C0C0EA965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2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DDDB3-6214-69CD-CC56-6137BE7FF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97482-F938-0524-67EC-F15EA3DC3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12E72-3717-273C-BD11-507EDFDE6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548080-2E8C-5ED2-A26B-2ED5A281E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ABF72-7FA9-833B-1BD2-5C0EB79F7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BC3191-930E-EBFD-D40B-A6FEBCE8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F008-7CCD-9F4B-AD88-FA7C86FD7665}" type="datetimeFigureOut">
              <a:rPr lang="en-US" smtClean="0"/>
              <a:t>6/7/22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F8C5A4-A2D6-C992-6637-4BB346752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5CBEEC-9FDA-D375-9780-D408FD80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B8C-605D-3F47-B3EF-C0C0EA965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7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2661-C31B-74A5-BA4B-8A91C97AD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832B0A-B464-757D-6699-C7DC4A73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F008-7CCD-9F4B-AD88-FA7C86FD7665}" type="datetimeFigureOut">
              <a:rPr lang="en-US" smtClean="0"/>
              <a:t>6/7/22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1CC07B-CC3F-2E2D-46A1-FC5F56E3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69CA6-F2C9-360B-D5BC-90176696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B8C-605D-3F47-B3EF-C0C0EA965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5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A8E621-A7B7-47EB-8EEC-64C0FFFF2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F008-7CCD-9F4B-AD88-FA7C86FD7665}" type="datetimeFigureOut">
              <a:rPr lang="en-US" smtClean="0"/>
              <a:t>6/7/22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CB3E0-40F2-7DD8-62FD-1647D9A34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8F9C0-9644-B1D2-60C2-FE8140905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B8C-605D-3F47-B3EF-C0C0EA965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5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3F691-2F48-25CE-6F8D-D0E0117D3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29883-05A5-2200-F4BE-0C2F061A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2CA2D-1DAB-B28C-CC19-2643B35A1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ADDEB-E7FE-BEC5-5677-07C6CA51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F008-7CCD-9F4B-AD88-FA7C86FD7665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6DF0E-FCBF-B5D4-826F-9C0229D5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41747-F101-33F4-A79A-2D6B36B9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B8C-605D-3F47-B3EF-C0C0EA965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7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AD554-E319-9C5E-1CEF-5C684E81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05B9F-D238-8E7A-7CAE-F2C186228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A2D3F-B70B-CD23-0324-6DA6044EF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CABC8-F268-C49D-B4B2-D18E97557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1F008-7CCD-9F4B-AD88-FA7C86FD7665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D7B99-B47B-C85B-2FCF-84F55CC5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3251F-89B6-FE77-2DD0-64135CDE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EB8C-605D-3F47-B3EF-C0C0EA965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9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BD521-7817-85D8-1A0C-BFEF54EA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CBCEF-EC88-1316-7462-39575E89C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5809B-D4E6-F74F-7EB6-3F85B8504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1F008-7CCD-9F4B-AD88-FA7C86FD7665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98108-835F-8561-E511-512267D09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C7F97-A59C-6FE0-614F-38FE131DD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CEB8C-605D-3F47-B3EF-C0C0EA965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8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CBCECA-F1E2-83C4-222E-4CC9411BBE94}"/>
              </a:ext>
            </a:extLst>
          </p:cNvPr>
          <p:cNvSpPr/>
          <p:nvPr/>
        </p:nvSpPr>
        <p:spPr>
          <a:xfrm>
            <a:off x="0" y="4834081"/>
            <a:ext cx="12192000" cy="2023920"/>
          </a:xfrm>
          <a:prstGeom prst="rect">
            <a:avLst/>
          </a:prstGeom>
          <a:solidFill>
            <a:srgbClr val="F49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4F7836-EFA0-4C94-E21E-D4CD3A9917B4}"/>
              </a:ext>
            </a:extLst>
          </p:cNvPr>
          <p:cNvSpPr txBox="1"/>
          <p:nvPr/>
        </p:nvSpPr>
        <p:spPr>
          <a:xfrm>
            <a:off x="2963917" y="5475889"/>
            <a:ext cx="6264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124375"/>
                </a:solidFill>
              </a:rPr>
              <a:t>ASSEMBLY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201B0911-C2A4-0DDC-2F67-9C0DD672DD6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26338"/>
            <a:ext cx="12192000" cy="430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78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Content Placeholder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F402F5D-0353-6C73-364C-9B4A5E91B0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495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8045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77A94-D5C7-678D-3D46-73B351C78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580EF-BC32-8E5F-42D0-1FB3757DDA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An aerial view of a city&#10;&#10;Description automatically generated">
            <a:extLst>
              <a:ext uri="{FF2B5EF4-FFF2-40B4-BE49-F238E27FC236}">
                <a16:creationId xmlns:a16="http://schemas.microsoft.com/office/drawing/2014/main" id="{B5E15239-DD5A-26E5-5F09-0814AA30D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145" y="-38745"/>
            <a:ext cx="12368290" cy="693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41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08E75B25-8615-D3DB-5BC1-A48A443B5D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800" y="1191397"/>
            <a:ext cx="8342399" cy="4171200"/>
          </a:xfrm>
        </p:spPr>
      </p:pic>
    </p:spTree>
    <p:extLst>
      <p:ext uri="{BB962C8B-B14F-4D97-AF65-F5344CB8AC3E}">
        <p14:creationId xmlns:p14="http://schemas.microsoft.com/office/powerpoint/2010/main" val="391200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amily sitting on the grass&#10;&#10;Description automatically generated with low confidence">
            <a:extLst>
              <a:ext uri="{FF2B5EF4-FFF2-40B4-BE49-F238E27FC236}">
                <a16:creationId xmlns:a16="http://schemas.microsoft.com/office/drawing/2014/main" id="{5014B442-8971-673C-FAE3-037FEF8A7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F2E08-6C1F-C145-A695-096A0CAE2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C4212A"/>
                </a:solidFill>
                <a:latin typeface="+mn-lt"/>
              </a:rPr>
              <a:t>I think my family is special because…</a:t>
            </a:r>
          </a:p>
        </p:txBody>
      </p:sp>
    </p:spTree>
    <p:extLst>
      <p:ext uri="{BB962C8B-B14F-4D97-AF65-F5344CB8AC3E}">
        <p14:creationId xmlns:p14="http://schemas.microsoft.com/office/powerpoint/2010/main" val="298027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A57E28-1337-2394-C029-6AD4D61E27DA}"/>
              </a:ext>
            </a:extLst>
          </p:cNvPr>
          <p:cNvSpPr txBox="1"/>
          <p:nvPr/>
        </p:nvSpPr>
        <p:spPr>
          <a:xfrm>
            <a:off x="483477" y="588580"/>
            <a:ext cx="592783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124375"/>
                </a:solidFill>
              </a:rPr>
              <a:t>Heavenly Father,</a:t>
            </a:r>
          </a:p>
          <a:p>
            <a:endParaRPr lang="en-GB" sz="2000" dirty="0">
              <a:solidFill>
                <a:srgbClr val="124375"/>
              </a:solidFill>
            </a:endParaRPr>
          </a:p>
          <a:p>
            <a:r>
              <a:rPr lang="en-GB" sz="2000" dirty="0">
                <a:solidFill>
                  <a:srgbClr val="124375"/>
                </a:solidFill>
              </a:rPr>
              <a:t>We thank you for the </a:t>
            </a:r>
          </a:p>
          <a:p>
            <a:r>
              <a:rPr lang="en-GB" sz="2000" dirty="0">
                <a:solidFill>
                  <a:srgbClr val="124375"/>
                </a:solidFill>
              </a:rPr>
              <a:t>great gift of families.</a:t>
            </a:r>
          </a:p>
          <a:p>
            <a:endParaRPr lang="en-GB" sz="2000" dirty="0">
              <a:solidFill>
                <a:srgbClr val="124375"/>
              </a:solidFill>
            </a:endParaRPr>
          </a:p>
          <a:p>
            <a:r>
              <a:rPr lang="en-GB" sz="2000" dirty="0">
                <a:solidFill>
                  <a:srgbClr val="124375"/>
                </a:solidFill>
              </a:rPr>
              <a:t>Help us to love each other, </a:t>
            </a:r>
          </a:p>
          <a:p>
            <a:r>
              <a:rPr lang="en-GB" sz="2000" dirty="0">
                <a:solidFill>
                  <a:srgbClr val="124375"/>
                </a:solidFill>
              </a:rPr>
              <a:t>just as Christ loves us, </a:t>
            </a:r>
          </a:p>
          <a:p>
            <a:r>
              <a:rPr lang="en-GB" sz="2000" dirty="0">
                <a:solidFill>
                  <a:srgbClr val="124375"/>
                </a:solidFill>
              </a:rPr>
              <a:t>so that we keep on the path to holiness,</a:t>
            </a:r>
          </a:p>
          <a:p>
            <a:r>
              <a:rPr lang="en-GB" sz="2000" dirty="0">
                <a:solidFill>
                  <a:srgbClr val="124375"/>
                </a:solidFill>
              </a:rPr>
              <a:t>and continue to grow in love together.</a:t>
            </a:r>
          </a:p>
          <a:p>
            <a:endParaRPr lang="en-GB" sz="2000" dirty="0">
              <a:solidFill>
                <a:srgbClr val="124375"/>
              </a:solidFill>
            </a:endParaRPr>
          </a:p>
          <a:p>
            <a:r>
              <a:rPr lang="en-GB" sz="2000" dirty="0">
                <a:solidFill>
                  <a:srgbClr val="124375"/>
                </a:solidFill>
              </a:rPr>
              <a:t>Lord, help each family </a:t>
            </a:r>
          </a:p>
          <a:p>
            <a:r>
              <a:rPr lang="en-GB" sz="2000" dirty="0">
                <a:solidFill>
                  <a:srgbClr val="124375"/>
                </a:solidFill>
              </a:rPr>
              <a:t>to know that they are special </a:t>
            </a:r>
          </a:p>
          <a:p>
            <a:r>
              <a:rPr lang="en-GB" sz="2000" dirty="0">
                <a:solidFill>
                  <a:srgbClr val="124375"/>
                </a:solidFill>
              </a:rPr>
              <a:t>members of the Church</a:t>
            </a:r>
          </a:p>
          <a:p>
            <a:r>
              <a:rPr lang="en-GB" sz="2000" dirty="0">
                <a:solidFill>
                  <a:srgbClr val="124375"/>
                </a:solidFill>
              </a:rPr>
              <a:t>called to be disciples, </a:t>
            </a:r>
          </a:p>
          <a:p>
            <a:r>
              <a:rPr lang="en-GB" sz="2000" dirty="0">
                <a:solidFill>
                  <a:srgbClr val="124375"/>
                </a:solidFill>
              </a:rPr>
              <a:t>in service of life and peace</a:t>
            </a:r>
          </a:p>
          <a:p>
            <a:r>
              <a:rPr lang="en-GB" sz="2000" dirty="0">
                <a:solidFill>
                  <a:srgbClr val="124375"/>
                </a:solidFill>
              </a:rPr>
              <a:t>and to love one another. </a:t>
            </a:r>
            <a:br>
              <a:rPr lang="en-GB" sz="2000" dirty="0"/>
            </a:br>
            <a:endParaRPr lang="en-GB" sz="2000" dirty="0"/>
          </a:p>
          <a:p>
            <a:r>
              <a:rPr lang="en-GB" sz="2800" b="1" dirty="0">
                <a:solidFill>
                  <a:srgbClr val="124375"/>
                </a:solidFill>
              </a:rPr>
              <a:t>Amen.</a:t>
            </a:r>
          </a:p>
          <a:p>
            <a:endParaRPr lang="en-US" sz="2000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F1A54EB4-CC6F-C057-E305-8BEE08D6864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3777" y="81025"/>
            <a:ext cx="3888828" cy="218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1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CBCECA-F1E2-83C4-222E-4CC9411BBE94}"/>
              </a:ext>
            </a:extLst>
          </p:cNvPr>
          <p:cNvSpPr/>
          <p:nvPr/>
        </p:nvSpPr>
        <p:spPr>
          <a:xfrm>
            <a:off x="0" y="4834081"/>
            <a:ext cx="12192000" cy="2023920"/>
          </a:xfrm>
          <a:prstGeom prst="rect">
            <a:avLst/>
          </a:prstGeom>
          <a:solidFill>
            <a:srgbClr val="F49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4F7836-EFA0-4C94-E21E-D4CD3A9917B4}"/>
              </a:ext>
            </a:extLst>
          </p:cNvPr>
          <p:cNvSpPr txBox="1"/>
          <p:nvPr/>
        </p:nvSpPr>
        <p:spPr>
          <a:xfrm>
            <a:off x="2963917" y="5475889"/>
            <a:ext cx="6264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124375"/>
                </a:solidFill>
              </a:rPr>
              <a:t>ASSEMBLY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201B0911-C2A4-0DDC-2F67-9C0DD672DD6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26338"/>
            <a:ext cx="12192000" cy="430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728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89</Words>
  <Application>Microsoft Macintosh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I think my family is special because…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Kieran O'Brien</dc:creator>
  <cp:lastModifiedBy>Kieran O'Brien</cp:lastModifiedBy>
  <cp:revision>4</cp:revision>
  <dcterms:created xsi:type="dcterms:W3CDTF">2022-06-02T12:44:58Z</dcterms:created>
  <dcterms:modified xsi:type="dcterms:W3CDTF">2022-06-07T16:58:42Z</dcterms:modified>
</cp:coreProperties>
</file>